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DD3FD-8197-074F-A505-14AA6FCD1C97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2100B-94EC-E84B-8C92-59BD0840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6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2100B-94EC-E84B-8C92-59BD084019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8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2100B-94EC-E84B-8C92-59BD084019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3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tr-TR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European_Festivals_Associatio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895" y="1905981"/>
            <a:ext cx="6477000" cy="1914144"/>
          </a:xfrm>
        </p:spPr>
        <p:txBody>
          <a:bodyPr/>
          <a:lstStyle/>
          <a:p>
            <a:r>
              <a:rPr lang="en-US" sz="6000" dirty="0" smtClean="0">
                <a:latin typeface="Apple Chancery"/>
                <a:cs typeface="Apple Chancery"/>
              </a:rPr>
              <a:t>Music Festivals in Turkey</a:t>
            </a:r>
            <a:endParaRPr lang="en-US" sz="6000" dirty="0">
              <a:latin typeface="Apple Chancery"/>
              <a:cs typeface="Apple Chancery"/>
            </a:endParaRPr>
          </a:p>
        </p:txBody>
      </p:sp>
      <p:pic>
        <p:nvPicPr>
          <p:cNvPr id="4" name="taksim-trio-neşet-ertaş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9003" y="2026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6002" b="6002"/>
          <a:stretch>
            <a:fillRect/>
          </a:stretch>
        </p:blipFill>
        <p:spPr>
          <a:xfrm>
            <a:off x="914400" y="557192"/>
            <a:ext cx="7313613" cy="5234008"/>
          </a:xfrm>
        </p:spPr>
      </p:pic>
    </p:spTree>
    <p:extLst>
      <p:ext uri="{BB962C8B-B14F-4D97-AF65-F5344CB8AC3E}">
        <p14:creationId xmlns:p14="http://schemas.microsoft.com/office/powerpoint/2010/main" val="35791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6775" b="6775"/>
          <a:stretch>
            <a:fillRect/>
          </a:stretch>
        </p:blipFill>
        <p:spPr>
          <a:xfrm>
            <a:off x="914400" y="1062553"/>
            <a:ext cx="7313613" cy="4728647"/>
          </a:xfrm>
        </p:spPr>
      </p:pic>
    </p:spTree>
    <p:extLst>
      <p:ext uri="{BB962C8B-B14F-4D97-AF65-F5344CB8AC3E}">
        <p14:creationId xmlns:p14="http://schemas.microsoft.com/office/powerpoint/2010/main" val="41507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Akbank</a:t>
            </a:r>
            <a:r>
              <a:rPr lang="en-US" dirty="0" smtClean="0"/>
              <a:t> Jazz Festival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3200" dirty="0" smtClean="0"/>
          </a:p>
          <a:p>
            <a:r>
              <a:rPr lang="tr-TR" sz="3200" dirty="0" err="1" smtClean="0"/>
              <a:t>This</a:t>
            </a:r>
            <a:r>
              <a:rPr lang="tr-TR" sz="3200" dirty="0" smtClean="0"/>
              <a:t> </a:t>
            </a:r>
            <a:r>
              <a:rPr lang="tr-TR" sz="3200" dirty="0"/>
              <a:t>2-week-long festival </a:t>
            </a:r>
            <a:r>
              <a:rPr lang="tr-TR" sz="3200" dirty="0" err="1"/>
              <a:t>brings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blues</a:t>
            </a:r>
            <a:r>
              <a:rPr lang="tr-TR" sz="3200" dirty="0"/>
              <a:t> </a:t>
            </a:r>
            <a:r>
              <a:rPr lang="tr-TR" sz="3200" dirty="0" err="1"/>
              <a:t>simultaneously</a:t>
            </a:r>
            <a:r>
              <a:rPr lang="tr-TR" sz="3200" dirty="0"/>
              <a:t> </a:t>
            </a:r>
            <a:r>
              <a:rPr lang="tr-TR" sz="3200" dirty="0" err="1"/>
              <a:t>to</a:t>
            </a:r>
            <a:r>
              <a:rPr lang="tr-TR" sz="3200" dirty="0"/>
              <a:t> </a:t>
            </a:r>
            <a:r>
              <a:rPr lang="tr-TR" sz="3200" dirty="0" err="1"/>
              <a:t>Istanbul</a:t>
            </a:r>
            <a:r>
              <a:rPr lang="tr-TR" sz="3200" dirty="0"/>
              <a:t>, Ankara,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Izmir</a:t>
            </a:r>
            <a:r>
              <a:rPr lang="tr-TR" sz="3200" dirty="0"/>
              <a:t>. </a:t>
            </a:r>
            <a:r>
              <a:rPr lang="tr-TR" sz="3200" dirty="0" err="1"/>
              <a:t>Now</a:t>
            </a:r>
            <a:r>
              <a:rPr lang="tr-TR" sz="3200" dirty="0"/>
              <a:t> in </a:t>
            </a:r>
            <a:r>
              <a:rPr lang="tr-TR" sz="3200" dirty="0" err="1"/>
              <a:t>its</a:t>
            </a:r>
            <a:r>
              <a:rPr lang="tr-TR" sz="3200" dirty="0"/>
              <a:t> 17th </a:t>
            </a:r>
            <a:r>
              <a:rPr lang="tr-TR" sz="3200" dirty="0" err="1"/>
              <a:t>season</a:t>
            </a:r>
            <a:r>
              <a:rPr lang="tr-TR" sz="3200" dirty="0"/>
              <a:t>, </a:t>
            </a:r>
            <a:r>
              <a:rPr lang="tr-TR" sz="3200" dirty="0" err="1"/>
              <a:t>the</a:t>
            </a:r>
            <a:r>
              <a:rPr lang="tr-TR" sz="3200" dirty="0"/>
              <a:t> festival </a:t>
            </a:r>
            <a:r>
              <a:rPr lang="tr-TR" sz="3200" dirty="0" err="1"/>
              <a:t>hosts</a:t>
            </a:r>
            <a:r>
              <a:rPr lang="tr-TR" sz="3200" dirty="0"/>
              <a:t> </a:t>
            </a:r>
            <a:r>
              <a:rPr lang="tr-TR" sz="3200" dirty="0" err="1"/>
              <a:t>world-renowned</a:t>
            </a:r>
            <a:r>
              <a:rPr lang="tr-TR" sz="3200" dirty="0"/>
              <a:t> </a:t>
            </a:r>
            <a:r>
              <a:rPr lang="tr-TR" sz="3200" dirty="0" err="1"/>
              <a:t>performers</a:t>
            </a:r>
            <a:r>
              <a:rPr lang="tr-TR" sz="3200" dirty="0"/>
              <a:t> in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cities</a:t>
            </a:r>
            <a:r>
              <a:rPr lang="tr-TR" sz="3200" dirty="0"/>
              <a:t>' </a:t>
            </a:r>
            <a:r>
              <a:rPr lang="tr-TR" sz="3200" dirty="0" err="1"/>
              <a:t>most</a:t>
            </a:r>
            <a:r>
              <a:rPr lang="tr-TR" sz="3200" dirty="0"/>
              <a:t> </a:t>
            </a:r>
            <a:r>
              <a:rPr lang="tr-TR" sz="3200" dirty="0" err="1"/>
              <a:t>atmospheric</a:t>
            </a:r>
            <a:r>
              <a:rPr lang="tr-TR" sz="3200" dirty="0"/>
              <a:t> </a:t>
            </a:r>
            <a:r>
              <a:rPr lang="tr-TR" sz="3200" dirty="0" err="1"/>
              <a:t>venues</a:t>
            </a:r>
            <a:r>
              <a:rPr lang="tr-TR" sz="3200" dirty="0"/>
              <a:t/>
            </a:r>
            <a:br>
              <a:rPr lang="tr-TR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56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46" b="-1076"/>
          <a:stretch/>
        </p:blipFill>
        <p:spPr>
          <a:xfrm>
            <a:off x="914400" y="-1"/>
            <a:ext cx="7313613" cy="6725181"/>
          </a:xfrm>
        </p:spPr>
      </p:pic>
    </p:spTree>
    <p:extLst>
      <p:ext uri="{BB962C8B-B14F-4D97-AF65-F5344CB8AC3E}">
        <p14:creationId xmlns:p14="http://schemas.microsoft.com/office/powerpoint/2010/main" val="347604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82700"/>
            <a:ext cx="7620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Efes</a:t>
            </a:r>
            <a:r>
              <a:rPr lang="en-US" dirty="0" smtClean="0"/>
              <a:t> </a:t>
            </a:r>
            <a:r>
              <a:rPr lang="en-US" dirty="0" err="1" smtClean="0"/>
              <a:t>Pilsen</a:t>
            </a:r>
            <a:r>
              <a:rPr lang="en-US" dirty="0" smtClean="0"/>
              <a:t> Blues Festival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/>
              <a:t>its</a:t>
            </a:r>
            <a:r>
              <a:rPr lang="tr-TR" dirty="0"/>
              <a:t> 20th </a:t>
            </a:r>
            <a:r>
              <a:rPr lang="tr-TR" dirty="0" err="1"/>
              <a:t>year</a:t>
            </a:r>
            <a:r>
              <a:rPr lang="tr-TR" dirty="0"/>
              <a:t> as of 2010,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touring</a:t>
            </a:r>
            <a:r>
              <a:rPr lang="tr-TR" dirty="0"/>
              <a:t> </a:t>
            </a:r>
            <a:r>
              <a:rPr lang="tr-TR" dirty="0" err="1"/>
              <a:t>blues</a:t>
            </a:r>
            <a:r>
              <a:rPr lang="tr-TR" dirty="0"/>
              <a:t> </a:t>
            </a:r>
            <a:r>
              <a:rPr lang="tr-TR" dirty="0" err="1"/>
              <a:t>extravaganza</a:t>
            </a:r>
            <a:r>
              <a:rPr lang="tr-TR" dirty="0"/>
              <a:t> </a:t>
            </a:r>
            <a:r>
              <a:rPr lang="tr-TR" dirty="0" err="1"/>
              <a:t>transports</a:t>
            </a:r>
            <a:r>
              <a:rPr lang="tr-TR" dirty="0"/>
              <a:t> </a:t>
            </a:r>
            <a:r>
              <a:rPr lang="tr-TR" dirty="0" err="1"/>
              <a:t>Turks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America's</a:t>
            </a:r>
            <a:r>
              <a:rPr lang="tr-TR" dirty="0"/>
              <a:t> </a:t>
            </a:r>
            <a:r>
              <a:rPr lang="tr-TR" dirty="0" err="1"/>
              <a:t>deep</a:t>
            </a:r>
            <a:r>
              <a:rPr lang="tr-TR" dirty="0"/>
              <a:t> South -- at </a:t>
            </a:r>
            <a:r>
              <a:rPr lang="tr-TR" dirty="0" err="1"/>
              <a:t>least</a:t>
            </a:r>
            <a:r>
              <a:rPr lang="tr-TR" dirty="0"/>
              <a:t> in </a:t>
            </a:r>
            <a:r>
              <a:rPr lang="tr-TR" dirty="0" err="1"/>
              <a:t>spirit</a:t>
            </a:r>
            <a:r>
              <a:rPr lang="tr-TR" dirty="0"/>
              <a:t> --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way</a:t>
            </a:r>
            <a:r>
              <a:rPr lang="tr-TR" dirty="0"/>
              <a:t> of </a:t>
            </a:r>
            <a:r>
              <a:rPr lang="tr-TR" dirty="0" err="1"/>
              <a:t>performers</a:t>
            </a:r>
            <a:r>
              <a:rPr lang="tr-TR" dirty="0"/>
              <a:t> </a:t>
            </a:r>
            <a:r>
              <a:rPr lang="tr-TR" dirty="0" err="1"/>
              <a:t>who</a:t>
            </a:r>
            <a:r>
              <a:rPr lang="tr-TR" dirty="0"/>
              <a:t>, in </a:t>
            </a:r>
            <a:r>
              <a:rPr lang="tr-TR" dirty="0" err="1"/>
              <a:t>recent</a:t>
            </a:r>
            <a:r>
              <a:rPr lang="tr-TR" dirty="0"/>
              <a:t> </a:t>
            </a:r>
            <a:r>
              <a:rPr lang="tr-TR" dirty="0" err="1"/>
              <a:t>years</a:t>
            </a:r>
            <a:r>
              <a:rPr lang="tr-TR" dirty="0"/>
              <a:t>,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included</a:t>
            </a:r>
            <a:r>
              <a:rPr lang="tr-TR" dirty="0"/>
              <a:t> John Lee </a:t>
            </a:r>
            <a:r>
              <a:rPr lang="tr-TR" dirty="0" err="1"/>
              <a:t>Hooker</a:t>
            </a:r>
            <a:r>
              <a:rPr lang="tr-TR" dirty="0"/>
              <a:t>, Bernard </a:t>
            </a:r>
            <a:r>
              <a:rPr lang="tr-TR" dirty="0" err="1"/>
              <a:t>Allison</a:t>
            </a:r>
            <a:r>
              <a:rPr lang="tr-TR" dirty="0"/>
              <a:t>, John </a:t>
            </a:r>
            <a:r>
              <a:rPr lang="tr-TR" dirty="0" err="1"/>
              <a:t>Primer</a:t>
            </a:r>
            <a:r>
              <a:rPr lang="tr-TR" dirty="0"/>
              <a:t>, </a:t>
            </a:r>
            <a:r>
              <a:rPr lang="tr-TR" dirty="0" err="1"/>
              <a:t>Adophus</a:t>
            </a:r>
            <a:r>
              <a:rPr lang="tr-TR" dirty="0"/>
              <a:t> </a:t>
            </a:r>
            <a:r>
              <a:rPr lang="tr-TR" dirty="0" err="1"/>
              <a:t>Bell</a:t>
            </a:r>
            <a:r>
              <a:rPr lang="tr-TR" dirty="0"/>
              <a:t>, Luther Johnson,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Jerry</a:t>
            </a:r>
            <a:r>
              <a:rPr lang="tr-TR" dirty="0"/>
              <a:t> </a:t>
            </a:r>
            <a:r>
              <a:rPr lang="tr-TR" dirty="0" err="1"/>
              <a:t>Ricks</a:t>
            </a:r>
            <a:r>
              <a:rPr lang="tr-TR" dirty="0"/>
              <a:t>. </a:t>
            </a:r>
            <a:r>
              <a:rPr lang="tr-TR" dirty="0" err="1"/>
              <a:t>Shows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scheduled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Istanbul</a:t>
            </a:r>
            <a:r>
              <a:rPr lang="tr-TR" dirty="0"/>
              <a:t>, Ankara, </a:t>
            </a:r>
            <a:r>
              <a:rPr lang="tr-TR" dirty="0" err="1"/>
              <a:t>Izmir</a:t>
            </a:r>
            <a:r>
              <a:rPr lang="tr-TR" dirty="0"/>
              <a:t>, Bursa, Çanakkale, Kayseri, Denizli, </a:t>
            </a:r>
            <a:r>
              <a:rPr lang="tr-TR" dirty="0" err="1"/>
              <a:t>and</a:t>
            </a:r>
            <a:r>
              <a:rPr lang="tr-TR" dirty="0"/>
              <a:t> Konya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46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10718" b="10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851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3887" b="38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433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Aspendos</a:t>
            </a:r>
            <a:r>
              <a:rPr lang="en-US" dirty="0" smtClean="0"/>
              <a:t> International Opera Festival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/>
              <a:t>magic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Aspendos International Opera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Ballet</a:t>
            </a:r>
            <a:r>
              <a:rPr lang="tr-TR" dirty="0"/>
              <a:t> Festival in </a:t>
            </a:r>
            <a:r>
              <a:rPr lang="tr-TR" dirty="0" err="1"/>
              <a:t>June</a:t>
            </a:r>
            <a:r>
              <a:rPr lang="tr-TR" dirty="0"/>
              <a:t> </a:t>
            </a:r>
            <a:r>
              <a:rPr lang="tr-TR" dirty="0" err="1"/>
              <a:t>owes</a:t>
            </a:r>
            <a:r>
              <a:rPr lang="tr-TR" dirty="0"/>
              <a:t> </a:t>
            </a:r>
            <a:r>
              <a:rPr lang="tr-TR" dirty="0" err="1"/>
              <a:t>much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magical</a:t>
            </a:r>
            <a:r>
              <a:rPr lang="tr-TR" dirty="0"/>
              <a:t> </a:t>
            </a:r>
            <a:r>
              <a:rPr lang="tr-TR" dirty="0" err="1"/>
              <a:t>atmosphere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2,000-year-old Aspendos </a:t>
            </a:r>
            <a:r>
              <a:rPr lang="tr-TR" dirty="0" err="1"/>
              <a:t>Amphitheatre</a:t>
            </a:r>
            <a:r>
              <a:rPr lang="tr-TR" dirty="0"/>
              <a:t>.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ancient</a:t>
            </a:r>
            <a:r>
              <a:rPr lang="tr-TR" dirty="0"/>
              <a:t> Roman </a:t>
            </a:r>
            <a:r>
              <a:rPr lang="tr-TR" dirty="0" err="1"/>
              <a:t>amphitheatre</a:t>
            </a:r>
            <a:r>
              <a:rPr lang="tr-TR" dirty="0"/>
              <a:t> can </a:t>
            </a:r>
            <a:r>
              <a:rPr lang="tr-TR" dirty="0" err="1"/>
              <a:t>seat</a:t>
            </a:r>
            <a:r>
              <a:rPr lang="tr-TR" dirty="0"/>
              <a:t> </a:t>
            </a:r>
            <a:r>
              <a:rPr lang="tr-TR" dirty="0" err="1"/>
              <a:t>between</a:t>
            </a:r>
            <a:r>
              <a:rPr lang="tr-TR" dirty="0"/>
              <a:t> 4000 </a:t>
            </a:r>
            <a:r>
              <a:rPr lang="tr-TR" dirty="0" err="1"/>
              <a:t>to</a:t>
            </a:r>
            <a:r>
              <a:rPr lang="tr-TR" dirty="0"/>
              <a:t> 6000 </a:t>
            </a:r>
            <a:r>
              <a:rPr lang="tr-TR" dirty="0" err="1"/>
              <a:t>spectators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is </a:t>
            </a:r>
            <a:r>
              <a:rPr lang="tr-TR" dirty="0" err="1"/>
              <a:t>beautifully</a:t>
            </a:r>
            <a:r>
              <a:rPr lang="tr-TR" dirty="0"/>
              <a:t> </a:t>
            </a:r>
            <a:r>
              <a:rPr lang="tr-TR" dirty="0" err="1"/>
              <a:t>illuminated</a:t>
            </a:r>
            <a:r>
              <a:rPr lang="tr-TR" dirty="0"/>
              <a:t> </a:t>
            </a:r>
            <a:r>
              <a:rPr lang="tr-TR" dirty="0" err="1"/>
              <a:t>during</a:t>
            </a:r>
            <a:r>
              <a:rPr lang="tr-TR" dirty="0"/>
              <a:t> </a:t>
            </a:r>
            <a:r>
              <a:rPr lang="tr-TR" dirty="0" err="1"/>
              <a:t>night</a:t>
            </a:r>
            <a:r>
              <a:rPr lang="tr-TR" dirty="0"/>
              <a:t>-time </a:t>
            </a:r>
            <a:r>
              <a:rPr lang="tr-TR" dirty="0" err="1"/>
              <a:t>events</a:t>
            </a:r>
            <a:r>
              <a:rPr lang="tr-TR" dirty="0"/>
              <a:t>. </a:t>
            </a:r>
            <a:br>
              <a:rPr lang="tr-T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3020" r="3020"/>
          <a:stretch>
            <a:fillRect/>
          </a:stretch>
        </p:blipFill>
        <p:spPr>
          <a:xfrm>
            <a:off x="914400" y="855225"/>
            <a:ext cx="7313613" cy="4935975"/>
          </a:xfrm>
        </p:spPr>
      </p:pic>
    </p:spTree>
    <p:extLst>
      <p:ext uri="{BB962C8B-B14F-4D97-AF65-F5344CB8AC3E}">
        <p14:creationId xmlns:p14="http://schemas.microsoft.com/office/powerpoint/2010/main" val="36321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818" y="951559"/>
            <a:ext cx="7313613" cy="4056062"/>
          </a:xfrm>
        </p:spPr>
        <p:txBody>
          <a:bodyPr/>
          <a:lstStyle/>
          <a:p>
            <a:endParaRPr lang="tr-TR" dirty="0" smtClean="0"/>
          </a:p>
          <a:p>
            <a:endParaRPr lang="tr-TR" dirty="0"/>
          </a:p>
          <a:p>
            <a:r>
              <a:rPr lang="tr-TR" dirty="0" err="1" smtClean="0"/>
              <a:t>Turkey</a:t>
            </a:r>
            <a:r>
              <a:rPr lang="tr-TR" dirty="0" smtClean="0"/>
              <a:t> </a:t>
            </a:r>
            <a:r>
              <a:rPr lang="tr-TR" dirty="0"/>
              <a:t>is a popular </a:t>
            </a:r>
            <a:r>
              <a:rPr lang="tr-TR" dirty="0" err="1"/>
              <a:t>destination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international</a:t>
            </a:r>
            <a:r>
              <a:rPr lang="tr-TR" dirty="0"/>
              <a:t> </a:t>
            </a:r>
            <a:r>
              <a:rPr lang="tr-TR" dirty="0" err="1"/>
              <a:t>music</a:t>
            </a:r>
            <a:r>
              <a:rPr lang="tr-TR" dirty="0"/>
              <a:t> </a:t>
            </a:r>
            <a:r>
              <a:rPr lang="tr-TR" dirty="0" err="1"/>
              <a:t>festivals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 smtClean="0"/>
              <a:t>concerts</a:t>
            </a:r>
            <a:r>
              <a:rPr lang="tr-TR" dirty="0" smtClean="0"/>
              <a:t>,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everything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blues</a:t>
            </a:r>
            <a:r>
              <a:rPr lang="tr-TR" dirty="0"/>
              <a:t> </a:t>
            </a:r>
            <a:r>
              <a:rPr lang="tr-TR" dirty="0" err="1"/>
              <a:t>music</a:t>
            </a:r>
            <a:r>
              <a:rPr lang="tr-TR" dirty="0"/>
              <a:t> </a:t>
            </a:r>
            <a:r>
              <a:rPr lang="tr-TR" dirty="0" err="1"/>
              <a:t>festivals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stadium</a:t>
            </a:r>
            <a:r>
              <a:rPr lang="tr-TR" dirty="0"/>
              <a:t> </a:t>
            </a:r>
            <a:r>
              <a:rPr lang="tr-TR" dirty="0" err="1"/>
              <a:t>rock</a:t>
            </a:r>
            <a:r>
              <a:rPr lang="tr-TR" dirty="0"/>
              <a:t> </a:t>
            </a:r>
            <a:r>
              <a:rPr lang="tr-TR" dirty="0" err="1"/>
              <a:t>concerts</a:t>
            </a:r>
            <a:r>
              <a:rPr lang="tr-TR" dirty="0"/>
              <a:t> </a:t>
            </a:r>
            <a:r>
              <a:rPr lang="tr-TR" dirty="0" err="1"/>
              <a:t>making</a:t>
            </a:r>
            <a:r>
              <a:rPr lang="tr-TR" dirty="0"/>
              <a:t> </a:t>
            </a: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way</a:t>
            </a:r>
            <a:r>
              <a:rPr lang="tr-TR" dirty="0"/>
              <a:t> here..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6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380" b="8380"/>
          <a:stretch>
            <a:fillRect/>
          </a:stretch>
        </p:blipFill>
        <p:spPr>
          <a:xfrm>
            <a:off x="914400" y="751562"/>
            <a:ext cx="7313613" cy="5039638"/>
          </a:xfrm>
        </p:spPr>
      </p:pic>
    </p:spTree>
    <p:extLst>
      <p:ext uri="{BB962C8B-B14F-4D97-AF65-F5344CB8AC3E}">
        <p14:creationId xmlns:p14="http://schemas.microsoft.com/office/powerpoint/2010/main" val="25463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Rock’n</a:t>
            </a:r>
            <a:r>
              <a:rPr lang="en-US" dirty="0" smtClean="0"/>
              <a:t> Coke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err="1" smtClean="0"/>
              <a:t>Rock'n</a:t>
            </a:r>
            <a:r>
              <a:rPr lang="tr-TR" dirty="0" smtClean="0"/>
              <a:t> </a:t>
            </a:r>
            <a:r>
              <a:rPr lang="tr-TR" dirty="0" err="1"/>
              <a:t>Coke</a:t>
            </a:r>
            <a:r>
              <a:rPr lang="tr-TR" dirty="0"/>
              <a:t> is a </a:t>
            </a:r>
            <a:r>
              <a:rPr lang="tr-TR" dirty="0" err="1"/>
              <a:t>member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>
                <a:hlinkClick r:id="rId2" tooltip="European Festivals Association"/>
              </a:rPr>
              <a:t>European Festivals Association</a:t>
            </a:r>
            <a:r>
              <a:rPr lang="tr-TR" dirty="0"/>
              <a:t>. </a:t>
            </a:r>
            <a:r>
              <a:rPr lang="tr-TR" dirty="0" smtClean="0"/>
              <a:t>At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end</a:t>
            </a:r>
            <a:r>
              <a:rPr lang="tr-TR" dirty="0"/>
              <a:t> of </a:t>
            </a:r>
            <a:r>
              <a:rPr lang="tr-TR" dirty="0" err="1"/>
              <a:t>every</a:t>
            </a:r>
            <a:r>
              <a:rPr lang="tr-TR" dirty="0"/>
              <a:t> </a:t>
            </a:r>
            <a:r>
              <a:rPr lang="tr-TR" dirty="0" err="1"/>
              <a:t>summer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Hezarfen</a:t>
            </a:r>
            <a:r>
              <a:rPr lang="tr-TR" dirty="0"/>
              <a:t> </a:t>
            </a:r>
            <a:r>
              <a:rPr lang="tr-TR" dirty="0" err="1"/>
              <a:t>Airfield</a:t>
            </a:r>
            <a:r>
              <a:rPr lang="tr-TR" dirty="0"/>
              <a:t> is </a:t>
            </a:r>
            <a:r>
              <a:rPr lang="tr-TR" dirty="0" err="1"/>
              <a:t>used</a:t>
            </a:r>
            <a:r>
              <a:rPr lang="tr-TR" dirty="0"/>
              <a:t> as a </a:t>
            </a:r>
            <a:r>
              <a:rPr lang="tr-TR" dirty="0" err="1"/>
              <a:t>venue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a </a:t>
            </a:r>
            <a:r>
              <a:rPr lang="tr-TR" dirty="0" err="1"/>
              <a:t>two</a:t>
            </a:r>
            <a:r>
              <a:rPr lang="tr-TR" dirty="0"/>
              <a:t> </a:t>
            </a:r>
            <a:r>
              <a:rPr lang="tr-TR" dirty="0" err="1"/>
              <a:t>day</a:t>
            </a:r>
            <a:r>
              <a:rPr lang="tr-TR" dirty="0"/>
              <a:t> </a:t>
            </a:r>
            <a:r>
              <a:rPr lang="tr-TR" dirty="0" err="1"/>
              <a:t>chain</a:t>
            </a:r>
            <a:r>
              <a:rPr lang="tr-TR" dirty="0"/>
              <a:t> of </a:t>
            </a:r>
            <a:r>
              <a:rPr lang="tr-TR" dirty="0" err="1"/>
              <a:t>concerts</a:t>
            </a:r>
            <a:r>
              <a:rPr lang="tr-TR" dirty="0"/>
              <a:t>,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national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international</a:t>
            </a:r>
            <a:r>
              <a:rPr lang="tr-TR" dirty="0"/>
              <a:t> </a:t>
            </a:r>
            <a:r>
              <a:rPr lang="tr-TR" dirty="0" err="1"/>
              <a:t>performers</a:t>
            </a:r>
            <a:r>
              <a:rPr lang="tr-TR" dirty="0"/>
              <a:t> </a:t>
            </a:r>
            <a:r>
              <a:rPr lang="tr-TR" dirty="0" err="1"/>
              <a:t>featured</a:t>
            </a:r>
            <a:endParaRPr lang="en-US" dirty="0"/>
          </a:p>
          <a:p>
            <a:pPr marL="0" indent="0">
              <a:buNone/>
            </a:pPr>
            <a:r>
              <a:rPr lang="tr-TR" dirty="0"/>
              <a:t> 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2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135" b="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162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00"/>
            <a:ext cx="914400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9"/>
            <a:ext cx="7313613" cy="4092637"/>
          </a:xfrm>
        </p:spPr>
        <p:txBody>
          <a:bodyPr/>
          <a:lstStyle/>
          <a:p>
            <a:r>
              <a:rPr lang="en-US" sz="3600" dirty="0" smtClean="0"/>
              <a:t>Did you like the background music?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5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772" y="503238"/>
            <a:ext cx="7313613" cy="4056062"/>
          </a:xfrm>
        </p:spPr>
        <p:txBody>
          <a:bodyPr/>
          <a:lstStyle/>
          <a:p>
            <a:r>
              <a:rPr lang="en-US" sz="3200" dirty="0" err="1"/>
              <a:t>Neşet</a:t>
            </a:r>
            <a:r>
              <a:rPr lang="en-US" sz="3200" dirty="0"/>
              <a:t> </a:t>
            </a:r>
            <a:r>
              <a:rPr lang="en-US" sz="3200" dirty="0" err="1"/>
              <a:t>Ertaş</a:t>
            </a:r>
            <a:r>
              <a:rPr lang="en-US" sz="3200" dirty="0"/>
              <a:t> </a:t>
            </a:r>
            <a:r>
              <a:rPr lang="en-US" dirty="0"/>
              <a:t>(1938 – 25 September 2012) was a Turkish folk music singer, lyricist, </a:t>
            </a:r>
            <a:r>
              <a:rPr lang="en-US" dirty="0" smtClean="0"/>
              <a:t>and </a:t>
            </a:r>
            <a:r>
              <a:rPr lang="en-US" dirty="0"/>
              <a:t>virtuoso of the traditional Turkish instrument the </a:t>
            </a:r>
            <a:r>
              <a:rPr lang="en-US" dirty="0" err="1"/>
              <a:t>bağlama</a:t>
            </a:r>
            <a:r>
              <a:rPr lang="en-US" dirty="0"/>
              <a:t>. His profession in Turkish is known as </a:t>
            </a:r>
            <a:r>
              <a:rPr lang="en-US" dirty="0" err="1"/>
              <a:t>halk</a:t>
            </a:r>
            <a:r>
              <a:rPr lang="en-US" dirty="0"/>
              <a:t> </a:t>
            </a:r>
            <a:r>
              <a:rPr lang="en-US" dirty="0" err="1"/>
              <a:t>ozanı</a:t>
            </a:r>
            <a:r>
              <a:rPr lang="en-US" dirty="0"/>
              <a:t>, which literally means "folk bard".</a:t>
            </a:r>
          </a:p>
        </p:txBody>
      </p:sp>
      <p:pic>
        <p:nvPicPr>
          <p:cNvPr id="4" name="Picture 3" descr="irfanasor-uzun-sap-baglama-cekmekoy-24143.jpg"/>
          <p:cNvPicPr>
            <a:picLocks noChangeAspect="1"/>
          </p:cNvPicPr>
          <p:nvPr/>
        </p:nvPicPr>
        <p:blipFill>
          <a:blip r:embed="rId2" cstate="email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1155" y="1130399"/>
            <a:ext cx="3741815" cy="665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2010, </a:t>
            </a:r>
            <a:r>
              <a:rPr lang="en-US" dirty="0" err="1"/>
              <a:t>Neşet</a:t>
            </a:r>
            <a:r>
              <a:rPr lang="en-US" dirty="0"/>
              <a:t> </a:t>
            </a:r>
            <a:r>
              <a:rPr lang="en-US" dirty="0" err="1"/>
              <a:t>Ertaş</a:t>
            </a:r>
            <a:r>
              <a:rPr lang="en-US" dirty="0"/>
              <a:t> was </a:t>
            </a:r>
            <a:r>
              <a:rPr lang="en-US" dirty="0" err="1"/>
              <a:t>honoured</a:t>
            </a:r>
            <a:r>
              <a:rPr lang="en-US" dirty="0"/>
              <a:t> with the UNESCO "National Living Human Treasure" </a:t>
            </a:r>
            <a:r>
              <a:rPr lang="en-US" dirty="0" smtClean="0"/>
              <a:t>award</a:t>
            </a:r>
          </a:p>
          <a:p>
            <a:r>
              <a:rPr lang="en-US" dirty="0" smtClean="0"/>
              <a:t>Although we don</a:t>
            </a:r>
            <a:r>
              <a:rPr lang="fr-FR" dirty="0" smtClean="0"/>
              <a:t>’</a:t>
            </a:r>
            <a:r>
              <a:rPr lang="en-US" dirty="0" smtClean="0"/>
              <a:t>t have an international event for </a:t>
            </a:r>
            <a:r>
              <a:rPr lang="en-US" dirty="0" err="1" smtClean="0"/>
              <a:t>Neşet</a:t>
            </a:r>
            <a:r>
              <a:rPr lang="en-US" dirty="0" smtClean="0"/>
              <a:t> </a:t>
            </a:r>
            <a:r>
              <a:rPr lang="en-US" dirty="0" err="1" smtClean="0"/>
              <a:t>Ertaş</a:t>
            </a:r>
            <a:r>
              <a:rPr lang="en-US" dirty="0" smtClean="0"/>
              <a:t>, he is one of the most well-known folk singer in Turkey and we want to show our respect to him by mentioning and introducing him to you in our presentation.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Thanks for listening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50597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Ankara Music Festival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Ankara </a:t>
            </a:r>
            <a:r>
              <a:rPr lang="tr-TR" sz="2800" dirty="0" err="1"/>
              <a:t>shows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world</a:t>
            </a:r>
            <a:r>
              <a:rPr lang="tr-TR" sz="2800" dirty="0"/>
              <a:t> </a:t>
            </a:r>
            <a:r>
              <a:rPr lang="tr-TR" sz="2800" dirty="0" err="1"/>
              <a:t>its</a:t>
            </a:r>
            <a:r>
              <a:rPr lang="tr-TR" sz="2800" dirty="0"/>
              <a:t> </a:t>
            </a:r>
            <a:r>
              <a:rPr lang="tr-TR" sz="2800" dirty="0" err="1"/>
              <a:t>importance</a:t>
            </a:r>
            <a:r>
              <a:rPr lang="tr-TR" sz="2800" dirty="0"/>
              <a:t> as a </a:t>
            </a:r>
            <a:r>
              <a:rPr lang="tr-TR" sz="2800" dirty="0" err="1"/>
              <a:t>major</a:t>
            </a:r>
            <a:r>
              <a:rPr lang="tr-TR" sz="2800" dirty="0"/>
              <a:t> </a:t>
            </a:r>
            <a:r>
              <a:rPr lang="tr-TR" sz="2800" dirty="0" err="1"/>
              <a:t>cultural</a:t>
            </a:r>
            <a:r>
              <a:rPr lang="tr-TR" sz="2800" dirty="0"/>
              <a:t> </a:t>
            </a:r>
            <a:r>
              <a:rPr lang="tr-TR" sz="2800" dirty="0" err="1"/>
              <a:t>center</a:t>
            </a:r>
            <a:r>
              <a:rPr lang="tr-TR" sz="2800" dirty="0"/>
              <a:t> </a:t>
            </a:r>
            <a:r>
              <a:rPr lang="tr-TR" sz="2800" dirty="0" err="1"/>
              <a:t>each</a:t>
            </a:r>
            <a:r>
              <a:rPr lang="tr-TR" sz="2800" dirty="0"/>
              <a:t> </a:t>
            </a:r>
            <a:r>
              <a:rPr lang="tr-TR" sz="2800" dirty="0" err="1"/>
              <a:t>year</a:t>
            </a:r>
            <a:r>
              <a:rPr lang="tr-TR" sz="2800" dirty="0"/>
              <a:t> </a:t>
            </a:r>
            <a:r>
              <a:rPr lang="tr-TR" sz="2800" dirty="0" err="1"/>
              <a:t>during</a:t>
            </a:r>
            <a:r>
              <a:rPr lang="tr-TR" sz="2800" dirty="0"/>
              <a:t> </a:t>
            </a:r>
            <a:r>
              <a:rPr lang="tr-TR" sz="2800" dirty="0" err="1"/>
              <a:t>this</a:t>
            </a:r>
            <a:r>
              <a:rPr lang="tr-TR" sz="2800" dirty="0"/>
              <a:t> </a:t>
            </a:r>
            <a:r>
              <a:rPr lang="tr-TR" sz="2800" dirty="0" err="1"/>
              <a:t>international</a:t>
            </a:r>
            <a:r>
              <a:rPr lang="tr-TR" sz="2800" dirty="0"/>
              <a:t> </a:t>
            </a:r>
            <a:r>
              <a:rPr lang="tr-TR" sz="2800" dirty="0" err="1"/>
              <a:t>event</a:t>
            </a:r>
            <a:r>
              <a:rPr lang="tr-TR" sz="2800" dirty="0"/>
              <a:t>. </a:t>
            </a:r>
            <a:r>
              <a:rPr lang="tr-TR" sz="2800" dirty="0" err="1"/>
              <a:t>There</a:t>
            </a:r>
            <a:r>
              <a:rPr lang="tr-TR" sz="2800" dirty="0"/>
              <a:t> </a:t>
            </a:r>
            <a:r>
              <a:rPr lang="tr-TR" sz="2800" dirty="0" err="1"/>
              <a:t>are</a:t>
            </a:r>
            <a:r>
              <a:rPr lang="tr-TR" sz="2800" dirty="0"/>
              <a:t> </a:t>
            </a:r>
            <a:r>
              <a:rPr lang="tr-TR" sz="2800" dirty="0" err="1"/>
              <a:t>orchestral</a:t>
            </a:r>
            <a:r>
              <a:rPr lang="tr-TR" sz="2800" dirty="0"/>
              <a:t> </a:t>
            </a:r>
            <a:r>
              <a:rPr lang="tr-TR" sz="2800" dirty="0" err="1"/>
              <a:t>performances</a:t>
            </a:r>
            <a:r>
              <a:rPr lang="tr-TR" sz="2800" dirty="0"/>
              <a:t>, </a:t>
            </a:r>
            <a:r>
              <a:rPr lang="tr-TR" sz="2800" dirty="0" err="1"/>
              <a:t>chamber</a:t>
            </a:r>
            <a:r>
              <a:rPr lang="tr-TR" sz="2800" dirty="0"/>
              <a:t> </a:t>
            </a:r>
            <a:r>
              <a:rPr lang="tr-TR" sz="2800" dirty="0" err="1"/>
              <a:t>music</a:t>
            </a:r>
            <a:r>
              <a:rPr lang="tr-TR" sz="2800" dirty="0"/>
              <a:t>,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Turkish</a:t>
            </a:r>
            <a:r>
              <a:rPr lang="tr-TR" sz="2800" dirty="0"/>
              <a:t> </a:t>
            </a:r>
            <a:r>
              <a:rPr lang="tr-TR" sz="2800" dirty="0" err="1"/>
              <a:t>contemporary</a:t>
            </a:r>
            <a:r>
              <a:rPr lang="tr-TR" sz="2800" dirty="0"/>
              <a:t> </a:t>
            </a:r>
            <a:r>
              <a:rPr lang="tr-TR" sz="2800" dirty="0" err="1"/>
              <a:t>artists</a:t>
            </a:r>
            <a:r>
              <a:rPr lang="tr-TR" sz="2800" dirty="0"/>
              <a:t> </a:t>
            </a:r>
            <a:r>
              <a:rPr lang="tr-TR" sz="2800" dirty="0" err="1"/>
              <a:t>playing</a:t>
            </a:r>
            <a:r>
              <a:rPr lang="tr-TR" sz="2800" dirty="0"/>
              <a:t> </a:t>
            </a:r>
            <a:r>
              <a:rPr lang="tr-TR" sz="2800" dirty="0" err="1"/>
              <a:t>traditional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folk </a:t>
            </a:r>
            <a:r>
              <a:rPr lang="tr-TR" sz="2800" dirty="0" err="1"/>
              <a:t>music</a:t>
            </a:r>
            <a:r>
              <a:rPr lang="tr-TR" sz="2800" dirty="0"/>
              <a:t> </a:t>
            </a:r>
            <a:r>
              <a:rPr lang="tr-TR" sz="2800" dirty="0" err="1"/>
              <a:t>from</a:t>
            </a:r>
            <a:r>
              <a:rPr lang="tr-TR" sz="2800" dirty="0"/>
              <a:t> </a:t>
            </a:r>
            <a:r>
              <a:rPr lang="tr-TR" sz="2800" dirty="0" err="1"/>
              <a:t>all</a:t>
            </a:r>
            <a:r>
              <a:rPr lang="tr-TR" sz="2800" dirty="0"/>
              <a:t> </a:t>
            </a:r>
            <a:r>
              <a:rPr lang="tr-TR" sz="2800" dirty="0" err="1"/>
              <a:t>over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world</a:t>
            </a:r>
            <a:r>
              <a:rPr lang="tr-TR" sz="2800" dirty="0"/>
              <a:t>.</a:t>
            </a:r>
            <a:br>
              <a:rPr lang="tr-TR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155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471" b="8471"/>
          <a:stretch>
            <a:fillRect/>
          </a:stretch>
        </p:blipFill>
        <p:spPr>
          <a:xfrm>
            <a:off x="914400" y="518318"/>
            <a:ext cx="7313613" cy="5272882"/>
          </a:xfrm>
        </p:spPr>
      </p:pic>
    </p:spTree>
    <p:extLst>
      <p:ext uri="{BB962C8B-B14F-4D97-AF65-F5344CB8AC3E}">
        <p14:creationId xmlns:p14="http://schemas.microsoft.com/office/powerpoint/2010/main" val="1279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8406" b="8406"/>
          <a:stretch>
            <a:fillRect/>
          </a:stretch>
        </p:blipFill>
        <p:spPr>
          <a:xfrm>
            <a:off x="914400" y="699730"/>
            <a:ext cx="7313613" cy="5091470"/>
          </a:xfrm>
        </p:spPr>
      </p:pic>
    </p:spTree>
    <p:extLst>
      <p:ext uri="{BB962C8B-B14F-4D97-AF65-F5344CB8AC3E}">
        <p14:creationId xmlns:p14="http://schemas.microsoft.com/office/powerpoint/2010/main" val="44769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</a:t>
            </a:r>
            <a:r>
              <a:rPr lang="en-US" dirty="0" smtClean="0">
                <a:latin typeface="Times New Roman"/>
                <a:cs typeface="Times New Roman"/>
              </a:rPr>
              <a:t>İ</a:t>
            </a:r>
            <a:r>
              <a:rPr lang="en-US" dirty="0" smtClean="0"/>
              <a:t>stanbul Music Festival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 err="1"/>
              <a:t>This</a:t>
            </a:r>
            <a:r>
              <a:rPr lang="tr-TR" sz="2800" dirty="0"/>
              <a:t> </a:t>
            </a:r>
            <a:r>
              <a:rPr lang="tr-TR" sz="2800" dirty="0" err="1"/>
              <a:t>world-class</a:t>
            </a:r>
            <a:r>
              <a:rPr lang="tr-TR" sz="2800" dirty="0"/>
              <a:t> festival </a:t>
            </a:r>
            <a:r>
              <a:rPr lang="tr-TR" sz="2800" dirty="0" err="1"/>
              <a:t>features</a:t>
            </a:r>
            <a:r>
              <a:rPr lang="tr-TR" sz="2800" dirty="0"/>
              <a:t> </a:t>
            </a:r>
            <a:r>
              <a:rPr lang="tr-TR" sz="2800" dirty="0" err="1"/>
              <a:t>big</a:t>
            </a:r>
            <a:r>
              <a:rPr lang="tr-TR" sz="2800" dirty="0"/>
              <a:t> </a:t>
            </a:r>
            <a:r>
              <a:rPr lang="tr-TR" sz="2800" dirty="0" err="1"/>
              <a:t>names</a:t>
            </a:r>
            <a:r>
              <a:rPr lang="tr-TR" sz="2800" dirty="0"/>
              <a:t> in </a:t>
            </a:r>
            <a:r>
              <a:rPr lang="tr-TR" sz="2800" dirty="0" err="1"/>
              <a:t>classical</a:t>
            </a:r>
            <a:r>
              <a:rPr lang="tr-TR" sz="2800" dirty="0"/>
              <a:t>, opera,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ballet</a:t>
            </a:r>
            <a:r>
              <a:rPr lang="tr-TR" sz="2800" dirty="0"/>
              <a:t>. </a:t>
            </a:r>
            <a:r>
              <a:rPr lang="tr-TR" sz="2800" dirty="0" err="1"/>
              <a:t>Past</a:t>
            </a:r>
            <a:r>
              <a:rPr lang="tr-TR" sz="2800" dirty="0"/>
              <a:t> </a:t>
            </a:r>
            <a:r>
              <a:rPr lang="tr-TR" sz="2800" dirty="0" err="1"/>
              <a:t>artists</a:t>
            </a:r>
            <a:r>
              <a:rPr lang="tr-TR" sz="2800" dirty="0"/>
              <a:t> </a:t>
            </a:r>
            <a:r>
              <a:rPr lang="tr-TR" sz="2800" dirty="0" err="1"/>
              <a:t>have</a:t>
            </a:r>
            <a:r>
              <a:rPr lang="tr-TR" sz="2800" dirty="0"/>
              <a:t> </a:t>
            </a:r>
            <a:r>
              <a:rPr lang="tr-TR" sz="2800" dirty="0" err="1"/>
              <a:t>included</a:t>
            </a:r>
            <a:r>
              <a:rPr lang="tr-TR" sz="2800" dirty="0"/>
              <a:t> La </a:t>
            </a:r>
            <a:r>
              <a:rPr lang="tr-TR" sz="2800" dirty="0" err="1"/>
              <a:t>Scala</a:t>
            </a:r>
            <a:r>
              <a:rPr lang="tr-TR" sz="2800" dirty="0"/>
              <a:t> </a:t>
            </a:r>
            <a:r>
              <a:rPr lang="tr-TR" sz="2800" dirty="0" err="1"/>
              <a:t>Philharmonic</a:t>
            </a:r>
            <a:r>
              <a:rPr lang="tr-TR" sz="2800" dirty="0"/>
              <a:t>,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Royal</a:t>
            </a:r>
            <a:r>
              <a:rPr lang="tr-TR" sz="2800" dirty="0"/>
              <a:t> </a:t>
            </a:r>
            <a:r>
              <a:rPr lang="tr-TR" sz="2800" dirty="0" err="1"/>
              <a:t>Concertgebouw</a:t>
            </a:r>
            <a:r>
              <a:rPr lang="tr-TR" sz="2800" dirty="0"/>
              <a:t> </a:t>
            </a:r>
            <a:r>
              <a:rPr lang="tr-TR" sz="2800" dirty="0" err="1"/>
              <a:t>Orchestra</a:t>
            </a:r>
            <a:r>
              <a:rPr lang="tr-TR" sz="2800" dirty="0"/>
              <a:t>, </a:t>
            </a:r>
            <a:r>
              <a:rPr lang="tr-TR" sz="2800" dirty="0" err="1"/>
              <a:t>the</a:t>
            </a:r>
            <a:r>
              <a:rPr lang="tr-TR" sz="2800" dirty="0"/>
              <a:t> Tokyo </a:t>
            </a:r>
            <a:r>
              <a:rPr lang="tr-TR" sz="2800" dirty="0" err="1"/>
              <a:t>String</a:t>
            </a:r>
            <a:r>
              <a:rPr lang="tr-TR" sz="2800" dirty="0"/>
              <a:t> Quartet, </a:t>
            </a:r>
            <a:r>
              <a:rPr lang="tr-TR" sz="2800" dirty="0" err="1"/>
              <a:t>Itzhak</a:t>
            </a:r>
            <a:r>
              <a:rPr lang="tr-TR" sz="2800" dirty="0"/>
              <a:t> </a:t>
            </a:r>
            <a:r>
              <a:rPr lang="tr-TR" sz="2800" dirty="0" err="1"/>
              <a:t>Perlman</a:t>
            </a:r>
            <a:r>
              <a:rPr lang="tr-TR" sz="2800" dirty="0"/>
              <a:t>, </a:t>
            </a:r>
            <a:r>
              <a:rPr lang="tr-TR" sz="2800" dirty="0" err="1"/>
              <a:t>Idil</a:t>
            </a:r>
            <a:r>
              <a:rPr lang="tr-TR" sz="2800" dirty="0"/>
              <a:t> </a:t>
            </a:r>
            <a:r>
              <a:rPr lang="tr-TR" sz="2800" dirty="0" err="1"/>
              <a:t>Biret</a:t>
            </a:r>
            <a:r>
              <a:rPr lang="tr-TR" sz="2800" dirty="0"/>
              <a:t>, </a:t>
            </a:r>
            <a:r>
              <a:rPr lang="tr-TR" sz="2800" dirty="0" err="1"/>
              <a:t>and</a:t>
            </a:r>
            <a:r>
              <a:rPr lang="tr-TR" sz="2800" dirty="0"/>
              <a:t> Burhan </a:t>
            </a:r>
            <a:r>
              <a:rPr lang="tr-TR" sz="2800" dirty="0" err="1"/>
              <a:t>Öçal</a:t>
            </a:r>
            <a:r>
              <a:rPr lang="tr-TR" sz="2800" dirty="0"/>
              <a:t>.</a:t>
            </a:r>
            <a:br>
              <a:rPr lang="tr-TR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0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11032" b="11032"/>
          <a:stretch>
            <a:fillRect/>
          </a:stretch>
        </p:blipFill>
        <p:spPr>
          <a:xfrm>
            <a:off x="914400" y="738604"/>
            <a:ext cx="7313613" cy="5052596"/>
          </a:xfrm>
        </p:spPr>
      </p:pic>
    </p:spTree>
    <p:extLst>
      <p:ext uri="{BB962C8B-B14F-4D97-AF65-F5344CB8AC3E}">
        <p14:creationId xmlns:p14="http://schemas.microsoft.com/office/powerpoint/2010/main" val="423007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027" b="13027"/>
          <a:stretch>
            <a:fillRect/>
          </a:stretch>
        </p:blipFill>
        <p:spPr>
          <a:xfrm>
            <a:off x="914400" y="764520"/>
            <a:ext cx="7313613" cy="5026680"/>
          </a:xfrm>
        </p:spPr>
      </p:pic>
    </p:spTree>
    <p:extLst>
      <p:ext uri="{BB962C8B-B14F-4D97-AF65-F5344CB8AC3E}">
        <p14:creationId xmlns:p14="http://schemas.microsoft.com/office/powerpoint/2010/main" val="102071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Jazz Festival – </a:t>
            </a:r>
            <a:r>
              <a:rPr lang="en-US" dirty="0" smtClean="0">
                <a:latin typeface="Times New Roman"/>
                <a:cs typeface="Times New Roman"/>
              </a:rPr>
              <a:t>İ</a:t>
            </a:r>
            <a:r>
              <a:rPr lang="en-US" dirty="0" smtClean="0"/>
              <a:t>stanbul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2800" dirty="0"/>
          </a:p>
          <a:p>
            <a:r>
              <a:rPr lang="tr-TR" sz="2800" dirty="0" err="1" smtClean="0"/>
              <a:t>Performances</a:t>
            </a:r>
            <a:r>
              <a:rPr lang="tr-TR" sz="2800" dirty="0" smtClean="0"/>
              <a:t> </a:t>
            </a:r>
            <a:r>
              <a:rPr lang="tr-TR" sz="2800" dirty="0" err="1"/>
              <a:t>are</a:t>
            </a:r>
            <a:r>
              <a:rPr lang="tr-TR" sz="2800" dirty="0"/>
              <a:t> </a:t>
            </a:r>
            <a:r>
              <a:rPr lang="tr-TR" sz="2800" dirty="0" err="1"/>
              <a:t>held</a:t>
            </a:r>
            <a:r>
              <a:rPr lang="tr-TR" sz="2800" dirty="0"/>
              <a:t> at </a:t>
            </a:r>
            <a:r>
              <a:rPr lang="tr-TR" sz="2800" dirty="0" err="1"/>
              <a:t>various</a:t>
            </a:r>
            <a:r>
              <a:rPr lang="tr-TR" sz="2800" dirty="0"/>
              <a:t> </a:t>
            </a:r>
            <a:r>
              <a:rPr lang="tr-TR" sz="2800" dirty="0" err="1"/>
              <a:t>locations</a:t>
            </a:r>
            <a:r>
              <a:rPr lang="tr-TR" sz="2800" dirty="0"/>
              <a:t> </a:t>
            </a:r>
            <a:r>
              <a:rPr lang="tr-TR" sz="2800" dirty="0" err="1"/>
              <a:t>around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city</a:t>
            </a:r>
            <a:r>
              <a:rPr lang="tr-TR" sz="2800" dirty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510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117</TotalTime>
  <Words>462</Words>
  <Application>Microsoft Office PowerPoint</Application>
  <PresentationFormat>On-screen Show (4:3)</PresentationFormat>
  <Paragraphs>31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Apple Chancery</vt:lpstr>
      <vt:lpstr>Calibri</vt:lpstr>
      <vt:lpstr>Goudy Old Style</vt:lpstr>
      <vt:lpstr>Impact</vt:lpstr>
      <vt:lpstr>Rockwell</vt:lpstr>
      <vt:lpstr>Times New Roman</vt:lpstr>
      <vt:lpstr>Inkwell</vt:lpstr>
      <vt:lpstr>Music Festivals in Turkey</vt:lpstr>
      <vt:lpstr>PowerPoint Presentation</vt:lpstr>
      <vt:lpstr>International Ankara Music Festival  </vt:lpstr>
      <vt:lpstr>PowerPoint Presentation</vt:lpstr>
      <vt:lpstr>PowerPoint Presentation</vt:lpstr>
      <vt:lpstr>International İstanbul Music Festival</vt:lpstr>
      <vt:lpstr>PowerPoint Presentation</vt:lpstr>
      <vt:lpstr>PowerPoint Presentation</vt:lpstr>
      <vt:lpstr>International Jazz Festival – İstanbul </vt:lpstr>
      <vt:lpstr>PowerPoint Presentation</vt:lpstr>
      <vt:lpstr>PowerPoint Presentation</vt:lpstr>
      <vt:lpstr>Akbank Jazz Festival </vt:lpstr>
      <vt:lpstr>PowerPoint Presentation</vt:lpstr>
      <vt:lpstr>PowerPoint Presentation</vt:lpstr>
      <vt:lpstr>Efes Pilsen Blues Festival </vt:lpstr>
      <vt:lpstr>PowerPoint Presentation</vt:lpstr>
      <vt:lpstr>PowerPoint Presentation</vt:lpstr>
      <vt:lpstr>Aspendos International Opera Festival </vt:lpstr>
      <vt:lpstr>PowerPoint Presentation</vt:lpstr>
      <vt:lpstr>PowerPoint Presentation</vt:lpstr>
      <vt:lpstr>Rock’n Coke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hk</dc:creator>
  <cp:lastModifiedBy>Acer</cp:lastModifiedBy>
  <cp:revision>16</cp:revision>
  <dcterms:created xsi:type="dcterms:W3CDTF">2014-12-29T22:18:22Z</dcterms:created>
  <dcterms:modified xsi:type="dcterms:W3CDTF">2015-01-25T08:06:25Z</dcterms:modified>
</cp:coreProperties>
</file>